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2" r:id="rId6"/>
    <p:sldId id="267" r:id="rId7"/>
    <p:sldId id="273" r:id="rId8"/>
    <p:sldId id="263" r:id="rId9"/>
    <p:sldId id="265" r:id="rId10"/>
    <p:sldId id="264" r:id="rId11"/>
    <p:sldId id="274" r:id="rId12"/>
    <p:sldId id="271" r:id="rId13"/>
    <p:sldId id="275" r:id="rId14"/>
    <p:sldId id="270" r:id="rId15"/>
    <p:sldId id="266" r:id="rId16"/>
    <p:sldId id="268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186" y="1776140"/>
            <a:ext cx="10998558" cy="2318659"/>
          </a:xfrm>
        </p:spPr>
        <p:txBody>
          <a:bodyPr/>
          <a:lstStyle/>
          <a:p>
            <a:r>
              <a:rPr lang="en-US" sz="4400" dirty="0" smtClean="0"/>
              <a:t>LT: </a:t>
            </a:r>
            <a:br>
              <a:rPr lang="en-US" sz="4400" dirty="0" smtClean="0"/>
            </a:br>
            <a:r>
              <a:rPr lang="en-US" sz="4400" dirty="0" smtClean="0"/>
              <a:t>I </a:t>
            </a:r>
            <a:r>
              <a:rPr lang="en-US" sz="4400" dirty="0"/>
              <a:t>can </a:t>
            </a:r>
            <a:r>
              <a:rPr lang="en-US" sz="4400" u="sng" dirty="0"/>
              <a:t>analyze</a:t>
            </a:r>
            <a:r>
              <a:rPr lang="en-US" sz="4400" dirty="0"/>
              <a:t> trends in the </a:t>
            </a:r>
            <a:r>
              <a:rPr lang="en-US" sz="4400" u="sng" dirty="0"/>
              <a:t>population growth</a:t>
            </a:r>
            <a:r>
              <a:rPr lang="en-US" sz="4400" dirty="0"/>
              <a:t> and </a:t>
            </a:r>
            <a:r>
              <a:rPr lang="en-US" sz="4400" u="sng" dirty="0"/>
              <a:t>distribution</a:t>
            </a:r>
            <a:r>
              <a:rPr lang="en-US" sz="4400" dirty="0"/>
              <a:t> of </a:t>
            </a:r>
            <a:r>
              <a:rPr lang="en-US" sz="4400" dirty="0" smtClean="0"/>
              <a:t>Luxembourg, France, and Bosnia and Herzegovina  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November 20, 2015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04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Check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47390" cy="3416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 the population pyramids on slides 11-13 to double check your response to question number 1. Do you need to make any corrections?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6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33" y="2313300"/>
            <a:ext cx="5810116" cy="41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4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Luxembourg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91" y="2525399"/>
            <a:ext cx="5810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Bosnia and Herzegovina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82" y="2673908"/>
            <a:ext cx="50482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78051"/>
            <a:ext cx="9418601" cy="30834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is Europe different from the “New World” (the Americas) so far?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49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WOTD AND QOTD: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68" y="1983347"/>
            <a:ext cx="11960032" cy="371448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WOTD:</a:t>
            </a:r>
          </a:p>
          <a:p>
            <a:pPr marL="0" indent="0">
              <a:buNone/>
            </a:pPr>
            <a:r>
              <a:rPr lang="en-US" sz="3200" u="sng" dirty="0" smtClean="0"/>
              <a:t>Infrastructure</a:t>
            </a:r>
            <a:r>
              <a:rPr lang="en-US" sz="3200" dirty="0" smtClean="0"/>
              <a:t>: </a:t>
            </a:r>
            <a:r>
              <a:rPr lang="en-US" sz="3200" dirty="0"/>
              <a:t>basic </a:t>
            </a:r>
            <a:r>
              <a:rPr lang="en-US" sz="3200" dirty="0" smtClean="0"/>
              <a:t>structures </a:t>
            </a:r>
            <a:r>
              <a:rPr lang="en-US" sz="3200" dirty="0"/>
              <a:t>and facilities </a:t>
            </a:r>
            <a:r>
              <a:rPr lang="en-US" sz="3200" dirty="0" smtClean="0"/>
              <a:t>(buildings</a:t>
            </a:r>
            <a:r>
              <a:rPr lang="en-US" sz="3200" dirty="0"/>
              <a:t>, roads, </a:t>
            </a:r>
            <a:r>
              <a:rPr lang="en-US" sz="3200" dirty="0" smtClean="0"/>
              <a:t>&amp; power </a:t>
            </a:r>
            <a:r>
              <a:rPr lang="en-US" sz="3200" dirty="0"/>
              <a:t>supplies) needed for the operation of a </a:t>
            </a:r>
            <a:r>
              <a:rPr lang="en-US" sz="3200" dirty="0" smtClean="0"/>
              <a:t>society.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QOTD: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Do you think most of the countries in Europe are 	developed or developing? 	Please explain why.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53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0" y="2208666"/>
            <a:ext cx="3142512" cy="42366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Population Pyramids: Review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4186"/>
            <a:ext cx="5486400" cy="165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511" y="3625139"/>
            <a:ext cx="51816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09575"/>
            <a:ext cx="50673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Practice: </a:t>
            </a:r>
            <a:r>
              <a:rPr lang="en-US" dirty="0" err="1" smtClean="0"/>
              <a:t>PowerUp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5771"/>
            <a:ext cx="12192000" cy="3416300"/>
          </a:xfrm>
        </p:spPr>
        <p:txBody>
          <a:bodyPr>
            <a:noAutofit/>
          </a:bodyPr>
          <a:lstStyle/>
          <a:p>
            <a:r>
              <a:rPr lang="en-US" sz="4400" dirty="0" smtClean="0"/>
              <a:t>You are going to use slides 5-7 from the PowerPoint on the HUB to complete a population pyramid for three European countries.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400" dirty="0" smtClean="0"/>
              <a:t>Please pay close attention to data and the instructions!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979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8" y="2779019"/>
            <a:ext cx="10243762" cy="29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Luxembourg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7" y="2560077"/>
            <a:ext cx="10953958" cy="33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Bosnia and Herzegovina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63507"/>
            <a:ext cx="10343361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2" y="2603499"/>
            <a:ext cx="11462198" cy="38101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Now you will need to use the data from your population pyramids in addition to the review information from the following slides to answer questions 1-6 on your handout.</a:t>
            </a:r>
          </a:p>
          <a:p>
            <a:endParaRPr lang="en-US" sz="3200" dirty="0"/>
          </a:p>
          <a:p>
            <a:r>
              <a:rPr lang="en-US" sz="3200" dirty="0" smtClean="0"/>
              <a:t>Use your time wisely!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116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6" y="352601"/>
            <a:ext cx="8761413" cy="706964"/>
          </a:xfrm>
        </p:spPr>
        <p:txBody>
          <a:bodyPr/>
          <a:lstStyle/>
          <a:p>
            <a:r>
              <a:rPr lang="en-US" dirty="0" smtClean="0"/>
              <a:t>Economic Indicators: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39" y="1292696"/>
            <a:ext cx="6737260" cy="2804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9" y="3979572"/>
            <a:ext cx="6378890" cy="2878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716" y="2625381"/>
            <a:ext cx="4507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factors affect </a:t>
            </a:r>
            <a:r>
              <a:rPr lang="en-US" dirty="0"/>
              <a:t>populations and </a:t>
            </a:r>
            <a:r>
              <a:rPr lang="en-US" dirty="0" smtClean="0"/>
              <a:t>help determine their HDI ranking.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73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49bb55fd-2172-4644-a1b3-c0bc71966665" xsi:nil="true"/>
    <AppVersion xmlns="49bb55fd-2172-4644-a1b3-c0bc71966665" xsi:nil="true"/>
    <Teachers xmlns="49bb55fd-2172-4644-a1b3-c0bc71966665">
      <UserInfo>
        <DisplayName/>
        <AccountId xsi:nil="true"/>
        <AccountType/>
      </UserInfo>
    </Teachers>
    <Owner xmlns="49bb55fd-2172-4644-a1b3-c0bc71966665">
      <UserInfo>
        <DisplayName/>
        <AccountId xsi:nil="true"/>
        <AccountType/>
      </UserInfo>
    </Owner>
    <Students xmlns="49bb55fd-2172-4644-a1b3-c0bc71966665">
      <UserInfo>
        <DisplayName/>
        <AccountId xsi:nil="true"/>
        <AccountType/>
      </UserInfo>
    </Students>
    <NotebookType xmlns="49bb55fd-2172-4644-a1b3-c0bc71966665" xsi:nil="true"/>
    <FolderType xmlns="49bb55fd-2172-4644-a1b3-c0bc719666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357B1AC9BFA469F963BA0475A9E0E" ma:contentTypeVersion="7" ma:contentTypeDescription="Create a new document." ma:contentTypeScope="" ma:versionID="24bb85fb0bf898f8d003a81cfa95f431">
  <xsd:schema xmlns:xsd="http://www.w3.org/2001/XMLSchema" xmlns:xs="http://www.w3.org/2001/XMLSchema" xmlns:p="http://schemas.microsoft.com/office/2006/metadata/properties" xmlns:ns3="49bb55fd-2172-4644-a1b3-c0bc71966665" targetNamespace="http://schemas.microsoft.com/office/2006/metadata/properties" ma:root="true" ma:fieldsID="3933daf5587f6249d439d4d1edcadd4b" ns3:_="">
    <xsd:import namespace="49bb55fd-2172-4644-a1b3-c0bc7196666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b55fd-2172-4644-a1b3-c0bc719666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64669-6060-4F91-BE95-D3B2B3BFC80A}">
  <ds:schemaRefs>
    <ds:schemaRef ds:uri="http://purl.org/dc/elements/1.1/"/>
    <ds:schemaRef ds:uri="http://schemas.microsoft.com/office/infopath/2007/PartnerControls"/>
    <ds:schemaRef ds:uri="49bb55fd-2172-4644-a1b3-c0bc71966665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97D130-896D-47C7-AE37-DE9E57794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6B22BB-6407-4632-A35B-4AF5013A2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b55fd-2172-4644-a1b3-c0bc71966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2140</TotalTime>
  <Words>190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LT:  I can analyze trends in the population growth and distribution of Luxembourg, France, and Bosnia and Herzegovina  .</vt:lpstr>
      <vt:lpstr>WOTD AND QOTD:</vt:lpstr>
      <vt:lpstr>Population Pyramids: Review</vt:lpstr>
      <vt:lpstr>Lets Practice: PowerUp!</vt:lpstr>
      <vt:lpstr>France</vt:lpstr>
      <vt:lpstr>Luxembourg</vt:lpstr>
      <vt:lpstr>Bosnia and Herzegovina</vt:lpstr>
      <vt:lpstr>Applying our Data</vt:lpstr>
      <vt:lpstr>Economic Indicators: Review</vt:lpstr>
      <vt:lpstr>Double Check Your Work</vt:lpstr>
      <vt:lpstr>France</vt:lpstr>
      <vt:lpstr>Luxembourg</vt:lpstr>
      <vt:lpstr>Bosnia and Herzegovina</vt:lpstr>
      <vt:lpstr>Exit Ticket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be able to track migration to the U.S. and identify the push and pull factors for Central American immigration.</dc:title>
  <dc:creator>Clarke, Sarah L</dc:creator>
  <cp:lastModifiedBy>Kuhleman, Jennifer L</cp:lastModifiedBy>
  <cp:revision>36</cp:revision>
  <dcterms:created xsi:type="dcterms:W3CDTF">2015-11-01T20:25:24Z</dcterms:created>
  <dcterms:modified xsi:type="dcterms:W3CDTF">2015-11-20T01:05:19Z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0x010100EF1357B1AC9BFA469F963BA0475A9E0E</vt:lpwstr>
  </property>
</Properties>
</file>