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71" r:id="rId3"/>
    <p:sldId id="388" r:id="rId4"/>
    <p:sldId id="373" r:id="rId5"/>
    <p:sldId id="376" r:id="rId6"/>
    <p:sldId id="382" r:id="rId7"/>
    <p:sldId id="379" r:id="rId8"/>
    <p:sldId id="377" r:id="rId9"/>
    <p:sldId id="381" r:id="rId10"/>
    <p:sldId id="384" r:id="rId11"/>
    <p:sldId id="357" r:id="rId12"/>
    <p:sldId id="358" r:id="rId13"/>
    <p:sldId id="359" r:id="rId14"/>
    <p:sldId id="385" r:id="rId15"/>
    <p:sldId id="363" r:id="rId16"/>
    <p:sldId id="387" r:id="rId17"/>
    <p:sldId id="365" r:id="rId18"/>
    <p:sldId id="386" r:id="rId19"/>
    <p:sldId id="369" r:id="rId20"/>
    <p:sldId id="37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6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7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4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5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3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58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3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5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youtube.com/watch?v=OKVuuMQOJb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835" y="1976717"/>
            <a:ext cx="9332259" cy="3415553"/>
          </a:xfrm>
        </p:spPr>
        <p:txBody>
          <a:bodyPr/>
          <a:lstStyle/>
          <a:p>
            <a:r>
              <a:rPr lang="en-US" sz="3700" dirty="0" smtClean="0"/>
              <a:t>November 5, 2015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4000" dirty="0" smtClean="0">
                <a:effectLst/>
              </a:rPr>
              <a:t>I can </a:t>
            </a:r>
            <a:r>
              <a:rPr lang="en-US" sz="4000" b="1" u="sng" dirty="0" smtClean="0"/>
              <a:t>sketch</a:t>
            </a:r>
            <a:r>
              <a:rPr lang="en-US" sz="4000" dirty="0" smtClean="0"/>
              <a:t> a map of South America and </a:t>
            </a:r>
            <a:r>
              <a:rPr lang="en-US" sz="4000" b="1" u="sng" dirty="0" smtClean="0"/>
              <a:t>explore</a:t>
            </a:r>
            <a:r>
              <a:rPr lang="en-US" sz="4000" dirty="0" smtClean="0"/>
              <a:t> its natural resources.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0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Five Filming in Rio </a:t>
            </a:r>
            <a:r>
              <a:rPr lang="en-US" sz="1500" dirty="0" smtClean="0"/>
              <a:t>(~3 min’s)</a:t>
            </a: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;)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www.youtube.com/watch?v=OKVuuMQOJbU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84" y="2133829"/>
            <a:ext cx="4007484" cy="39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46" y="1080473"/>
            <a:ext cx="4105443" cy="52691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44" y="1062318"/>
            <a:ext cx="3710843" cy="530550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56052" y="1220817"/>
            <a:ext cx="2958353" cy="134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718" y="642594"/>
            <a:ext cx="2290482" cy="13716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3" y="3953435"/>
            <a:ext cx="5704352" cy="244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32" y="2998695"/>
            <a:ext cx="5356246" cy="3575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23" y="316719"/>
            <a:ext cx="4973493" cy="33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70430" y="1624556"/>
            <a:ext cx="5949970" cy="26148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46" y="1080473"/>
            <a:ext cx="4105443" cy="5269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30" y="459238"/>
            <a:ext cx="4132658" cy="5908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630" y="573297"/>
            <a:ext cx="28568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u="sng" dirty="0" smtClean="0">
                <a:solidFill>
                  <a:srgbClr val="FF0000"/>
                </a:solidFill>
              </a:rPr>
              <a:t>Due Friday, 11/13/15</a:t>
            </a:r>
            <a:endParaRPr lang="en-US" sz="2100" u="sng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60812" y="988796"/>
            <a:ext cx="1254441" cy="1821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46" y="1080473"/>
            <a:ext cx="4105443" cy="5269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30" y="459238"/>
            <a:ext cx="4132658" cy="5908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630" y="573297"/>
            <a:ext cx="28568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u="sng" dirty="0" smtClean="0">
                <a:solidFill>
                  <a:srgbClr val="FF0000"/>
                </a:solidFill>
              </a:rPr>
              <a:t>Due Friday, 11/13/15</a:t>
            </a:r>
            <a:endParaRPr lang="en-US" sz="2100" u="sng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09482" y="1755280"/>
            <a:ext cx="1677699" cy="62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98707" y="1265573"/>
            <a:ext cx="1677699" cy="62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15468" y="1402475"/>
            <a:ext cx="1075543" cy="17599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9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PowerUp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98" y="2106671"/>
            <a:ext cx="4911299" cy="3927051"/>
          </a:xfrm>
        </p:spPr>
      </p:pic>
      <p:sp>
        <p:nvSpPr>
          <p:cNvPr id="3" name="TextBox 2"/>
          <p:cNvSpPr txBox="1"/>
          <p:nvPr/>
        </p:nvSpPr>
        <p:spPr>
          <a:xfrm>
            <a:off x="937215" y="3066183"/>
            <a:ext cx="47019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Sclarkegeo.weebly.com</a:t>
            </a:r>
          </a:p>
          <a:p>
            <a:r>
              <a:rPr lang="en-US" sz="2800" dirty="0" smtClean="0"/>
              <a:t>Third Six Weeks</a:t>
            </a:r>
          </a:p>
          <a:p>
            <a:r>
              <a:rPr lang="en-US" sz="2800" dirty="0" smtClean="0"/>
              <a:t>South America </a:t>
            </a:r>
            <a:r>
              <a:rPr lang="en-US" sz="2800" dirty="0" err="1" smtClean="0"/>
              <a:t>WebQuest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0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742" y="545095"/>
            <a:ext cx="3277403" cy="5899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24" y="2852072"/>
            <a:ext cx="5758734" cy="25620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181082" y="1468192"/>
            <a:ext cx="2099256" cy="27947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68214" y="4687910"/>
            <a:ext cx="1867437" cy="11075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0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2" y="2086360"/>
            <a:ext cx="10911990" cy="4467271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4289612" y="1921471"/>
            <a:ext cx="188260" cy="20723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8566" y="536476"/>
            <a:ext cx="49215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Houstonisd.org/hub</a:t>
            </a:r>
          </a:p>
          <a:p>
            <a:r>
              <a:rPr lang="en-US" sz="2800" dirty="0" smtClean="0"/>
              <a:t>Courses: S1 ESL W Geo</a:t>
            </a:r>
          </a:p>
          <a:p>
            <a:r>
              <a:rPr lang="en-US" sz="2800" dirty="0" smtClean="0"/>
              <a:t>South American </a:t>
            </a:r>
            <a:r>
              <a:rPr lang="en-US" sz="2800" dirty="0" err="1" smtClean="0"/>
              <a:t>WebQuest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477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" y="472685"/>
            <a:ext cx="4132658" cy="5908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324" y="586744"/>
            <a:ext cx="28568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u="sng" dirty="0" smtClean="0">
                <a:solidFill>
                  <a:srgbClr val="FF0000"/>
                </a:solidFill>
              </a:rPr>
              <a:t>Due Friday, 11/13/15</a:t>
            </a:r>
            <a:endParaRPr lang="en-US" sz="2100" u="sng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715468" y="1402475"/>
            <a:ext cx="1075543" cy="17599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83" y="343185"/>
            <a:ext cx="6260866" cy="62337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089212" y="1869141"/>
            <a:ext cx="7379704" cy="1169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45106" y="1573306"/>
            <a:ext cx="4719918" cy="8068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down</a:t>
            </a:r>
            <a:r>
              <a:rPr lang="en-US" dirty="0" smtClean="0"/>
              <a:t>, please.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2720181"/>
            <a:ext cx="56197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err="1" smtClean="0"/>
              <a:t>WebQuest</a:t>
            </a:r>
            <a:r>
              <a:rPr lang="en-US" sz="3200" dirty="0" smtClean="0"/>
              <a:t>= a lesson in </a:t>
            </a:r>
            <a:r>
              <a:rPr lang="en-US" sz="3200" dirty="0"/>
              <a:t>which most or all the information that learners work with comes from the web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705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dirty="0" smtClean="0"/>
              <a:t>Why do I know a lot about Brazil and only a little about Guyana?</a:t>
            </a:r>
          </a:p>
        </p:txBody>
      </p:sp>
    </p:spTree>
    <p:extLst>
      <p:ext uri="{BB962C8B-B14F-4D97-AF65-F5344CB8AC3E}">
        <p14:creationId xmlns:p14="http://schemas.microsoft.com/office/powerpoint/2010/main" val="33241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3200" dirty="0" smtClean="0"/>
              <a:t>Name </a:t>
            </a:r>
            <a:r>
              <a:rPr lang="en-US" sz="3200" dirty="0"/>
              <a:t>one country in South America.</a:t>
            </a:r>
          </a:p>
          <a:p>
            <a:pPr marL="274320" lvl="1" indent="0">
              <a:buNone/>
            </a:pPr>
            <a:endParaRPr lang="en-US" sz="3200" dirty="0" smtClean="0"/>
          </a:p>
          <a:p>
            <a:pPr marL="274320" lvl="1" indent="0">
              <a:buNone/>
            </a:pPr>
            <a:r>
              <a:rPr lang="en-US" sz="3200" dirty="0" smtClean="0"/>
              <a:t>What </a:t>
            </a:r>
            <a:r>
              <a:rPr lang="en-US" sz="3200" dirty="0"/>
              <a:t>is the culture of South America like?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" y="3516968"/>
            <a:ext cx="7710654" cy="2853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429" y="5477874"/>
            <a:ext cx="77318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EdPuzzle.com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Immigration: Central American Migrants en Route to Arizona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4" y="642594"/>
            <a:ext cx="6541528" cy="2897169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25960" y="1180477"/>
            <a:ext cx="5033682" cy="1024841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Central America Articles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38"/>
          <a:stretch/>
        </p:blipFill>
        <p:spPr>
          <a:xfrm>
            <a:off x="5536134" y="4221004"/>
            <a:ext cx="6472090" cy="14681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199095" y="4444687"/>
            <a:ext cx="1559859" cy="411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20086" y="4283322"/>
            <a:ext cx="4040841" cy="73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Snapshot Corrections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9" y="802809"/>
            <a:ext cx="4595936" cy="2463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27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Forms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12" y="504153"/>
            <a:ext cx="4546557" cy="5894594"/>
          </a:xfrm>
        </p:spPr>
      </p:pic>
      <p:sp>
        <p:nvSpPr>
          <p:cNvPr id="5" name="TextBox 4"/>
          <p:cNvSpPr txBox="1"/>
          <p:nvPr/>
        </p:nvSpPr>
        <p:spPr>
          <a:xfrm>
            <a:off x="7153835" y="1869141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   4 Spheres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6165" y="9590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6199" y="58973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11/06/15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35" y="777064"/>
            <a:ext cx="3653118" cy="3647017"/>
          </a:xfrm>
        </p:spPr>
        <p:txBody>
          <a:bodyPr>
            <a:normAutofit/>
          </a:bodyPr>
          <a:lstStyle/>
          <a:p>
            <a:r>
              <a:rPr lang="en-US" dirty="0" smtClean="0"/>
              <a:t>About South America…</a:t>
            </a:r>
            <a:br>
              <a:rPr lang="en-US" dirty="0" smtClean="0"/>
            </a:br>
            <a:r>
              <a:rPr lang="en-US" dirty="0" smtClean="0"/>
              <a:t>Languages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3" y="395662"/>
            <a:ext cx="5172277" cy="5940361"/>
          </a:xfrm>
        </p:spPr>
      </p:pic>
    </p:spTree>
    <p:extLst>
      <p:ext uri="{BB962C8B-B14F-4D97-AF65-F5344CB8AC3E}">
        <p14:creationId xmlns:p14="http://schemas.microsoft.com/office/powerpoint/2010/main" val="38642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7" y="449450"/>
            <a:ext cx="5978244" cy="597824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84460" y="4246405"/>
            <a:ext cx="3330388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South America: GDP!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35" y="2498289"/>
            <a:ext cx="3249706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South America.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Land Use &amp; Resources.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4"/>
          <a:stretch/>
        </p:blipFill>
        <p:spPr>
          <a:xfrm>
            <a:off x="4449404" y="443331"/>
            <a:ext cx="7020937" cy="5944021"/>
          </a:xfrm>
        </p:spPr>
      </p:pic>
    </p:spTree>
    <p:extLst>
      <p:ext uri="{BB962C8B-B14F-4D97-AF65-F5344CB8AC3E}">
        <p14:creationId xmlns:p14="http://schemas.microsoft.com/office/powerpoint/2010/main" val="30971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64" y="4085041"/>
            <a:ext cx="3249706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South America, Exports.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70" y="436003"/>
            <a:ext cx="4283635" cy="5952335"/>
          </a:xfrm>
        </p:spPr>
      </p:pic>
    </p:spTree>
    <p:extLst>
      <p:ext uri="{BB962C8B-B14F-4D97-AF65-F5344CB8AC3E}">
        <p14:creationId xmlns:p14="http://schemas.microsoft.com/office/powerpoint/2010/main" val="12349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4660</TotalTime>
  <Words>161</Words>
  <Application>Microsoft Office PowerPoint</Application>
  <PresentationFormat>Widescreen</PresentationFormat>
  <Paragraphs>39</Paragraphs>
  <Slides>20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</vt:lpstr>
      <vt:lpstr>Savon</vt:lpstr>
      <vt:lpstr>November 5, 2015  I can sketch a map of South America and explore its natural resources.</vt:lpstr>
      <vt:lpstr>Word of the Day</vt:lpstr>
      <vt:lpstr>Question of the Day</vt:lpstr>
      <vt:lpstr>Central America Articles</vt:lpstr>
      <vt:lpstr>Intervention Forms</vt:lpstr>
      <vt:lpstr>About South America… Languages</vt:lpstr>
      <vt:lpstr>About South America: GDP!</vt:lpstr>
      <vt:lpstr>About South America.  Land Use &amp; Resources.</vt:lpstr>
      <vt:lpstr>About South America, Exports.</vt:lpstr>
      <vt:lpstr>Fast Five Filming in Rio (~3 min’s)</vt:lpstr>
      <vt:lpstr>Today!</vt:lpstr>
      <vt:lpstr></vt:lpstr>
      <vt:lpstr>Today!</vt:lpstr>
      <vt:lpstr>PowerPoint Presentation</vt:lpstr>
      <vt:lpstr>PowerUp!</vt:lpstr>
      <vt:lpstr>PowerPoint Presentation</vt:lpstr>
      <vt:lpstr>PowerPoint Presentation</vt:lpstr>
      <vt:lpstr>PowerPoint Presentation</vt:lpstr>
      <vt:lpstr>Power down, please. </vt:lpstr>
      <vt:lpstr>Exit Ticket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Camarillo, Juanita J</dc:creator>
  <cp:lastModifiedBy>Clarke, Sarah L</cp:lastModifiedBy>
  <cp:revision>97</cp:revision>
  <cp:lastPrinted>2015-11-03T15:01:59Z</cp:lastPrinted>
  <dcterms:created xsi:type="dcterms:W3CDTF">2015-10-26T09:27:34Z</dcterms:created>
  <dcterms:modified xsi:type="dcterms:W3CDTF">2015-11-06T04:20:19Z</dcterms:modified>
</cp:coreProperties>
</file>