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sldIdLst>
    <p:sldId id="256" r:id="rId5"/>
    <p:sldId id="257" r:id="rId6"/>
    <p:sldId id="278" r:id="rId7"/>
    <p:sldId id="260" r:id="rId8"/>
    <p:sldId id="261" r:id="rId9"/>
    <p:sldId id="275" r:id="rId10"/>
    <p:sldId id="272" r:id="rId11"/>
    <p:sldId id="276" r:id="rId12"/>
    <p:sldId id="273" r:id="rId13"/>
    <p:sldId id="277" r:id="rId14"/>
    <p:sldId id="274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ADC0B80-592C-49D4-B64E-474910F1D550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62C6140-C56C-40DD-82A2-AAD4E7E6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349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0B80-592C-49D4-B64E-474910F1D550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6140-C56C-40DD-82A2-AAD4E7E6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8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0B80-592C-49D4-B64E-474910F1D550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6140-C56C-40DD-82A2-AAD4E7E6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0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0B80-592C-49D4-B64E-474910F1D550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6140-C56C-40DD-82A2-AAD4E7E6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69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0B80-592C-49D4-B64E-474910F1D550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6140-C56C-40DD-82A2-AAD4E7E6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05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0B80-592C-49D4-B64E-474910F1D550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6140-C56C-40DD-82A2-AAD4E7E6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17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0B80-592C-49D4-B64E-474910F1D550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6140-C56C-40DD-82A2-AAD4E7E6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28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ADC0B80-592C-49D4-B64E-474910F1D550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6140-C56C-40DD-82A2-AAD4E7E6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86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ADC0B80-592C-49D4-B64E-474910F1D550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6140-C56C-40DD-82A2-AAD4E7E6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8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0B80-592C-49D4-B64E-474910F1D550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6140-C56C-40DD-82A2-AAD4E7E6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51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0B80-592C-49D4-B64E-474910F1D550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6140-C56C-40DD-82A2-AAD4E7E6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0B80-592C-49D4-B64E-474910F1D550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6140-C56C-40DD-82A2-AAD4E7E6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3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0B80-592C-49D4-B64E-474910F1D550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6140-C56C-40DD-82A2-AAD4E7E6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0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0B80-592C-49D4-B64E-474910F1D550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6140-C56C-40DD-82A2-AAD4E7E6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0B80-592C-49D4-B64E-474910F1D550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6140-C56C-40DD-82A2-AAD4E7E6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0B80-592C-49D4-B64E-474910F1D550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6140-C56C-40DD-82A2-AAD4E7E6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6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0B80-592C-49D4-B64E-474910F1D550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6140-C56C-40DD-82A2-AAD4E7E6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2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ADC0B80-592C-49D4-B64E-474910F1D550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62C6140-C56C-40DD-82A2-AAD4E7E6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5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434" y="1700011"/>
            <a:ext cx="9068586" cy="3815390"/>
          </a:xfrm>
        </p:spPr>
        <p:txBody>
          <a:bodyPr/>
          <a:lstStyle/>
          <a:p>
            <a:r>
              <a:rPr lang="en-US" dirty="0" smtClean="0"/>
              <a:t>11.09.15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>
                <a:effectLst/>
              </a:rPr>
              <a:t>I can </a:t>
            </a:r>
            <a:r>
              <a:rPr lang="en-US" sz="4400" b="1" u="sng" dirty="0">
                <a:effectLst/>
              </a:rPr>
              <a:t>identify</a:t>
            </a:r>
            <a:r>
              <a:rPr lang="en-US" sz="4400" dirty="0">
                <a:effectLst/>
              </a:rPr>
              <a:t> </a:t>
            </a:r>
            <a:r>
              <a:rPr lang="en-US" sz="4400" u="sng" dirty="0">
                <a:effectLst/>
              </a:rPr>
              <a:t>characteristics</a:t>
            </a:r>
            <a:r>
              <a:rPr lang="en-US" sz="4400" dirty="0">
                <a:effectLst/>
              </a:rPr>
              <a:t> of population </a:t>
            </a:r>
            <a:r>
              <a:rPr lang="en-US" sz="4400" u="sng" dirty="0">
                <a:effectLst/>
              </a:rPr>
              <a:t>growth</a:t>
            </a:r>
            <a:r>
              <a:rPr lang="en-US" sz="4400" dirty="0">
                <a:effectLst/>
              </a:rPr>
              <a:t> and </a:t>
            </a:r>
            <a:r>
              <a:rPr lang="en-US" sz="4400" u="sng" dirty="0">
                <a:effectLst/>
              </a:rPr>
              <a:t>distribution</a:t>
            </a:r>
            <a:r>
              <a:rPr lang="en-US" sz="4400" dirty="0">
                <a:effectLst/>
              </a:rPr>
              <a:t> in Argentina, Bolivia, and </a:t>
            </a:r>
            <a:r>
              <a:rPr lang="en-US" sz="4400" dirty="0" smtClean="0">
                <a:effectLst/>
              </a:rPr>
              <a:t>Guyana</a:t>
            </a:r>
            <a:r>
              <a:rPr lang="en-US" sz="4400" dirty="0">
                <a:effectLst/>
              </a:rPr>
              <a:t>.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1103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 man out..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8277" y="2310408"/>
            <a:ext cx="4338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Who would you see the most of with </a:t>
            </a:r>
            <a:r>
              <a:rPr lang="en-US" b="1" dirty="0"/>
              <a:t>a </a:t>
            </a:r>
            <a:r>
              <a:rPr lang="en-US" b="1" dirty="0" smtClean="0"/>
              <a:t>Slow or Stable Growth Pyramid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000" y="2491905"/>
            <a:ext cx="4130163" cy="32649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49" y="3175747"/>
            <a:ext cx="3868092" cy="2912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638" y="3256710"/>
            <a:ext cx="3757050" cy="250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9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what you know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279" y="2369713"/>
            <a:ext cx="10251583" cy="4353059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You are now going to make 3 pyramids for South American countries based on what you remember have </a:t>
            </a:r>
            <a:r>
              <a:rPr lang="en-US" sz="2600" dirty="0" smtClean="0"/>
              <a:t>learned.</a:t>
            </a:r>
            <a:endParaRPr lang="en-US" sz="2600" dirty="0" smtClean="0"/>
          </a:p>
          <a:p>
            <a:r>
              <a:rPr lang="en-US" sz="2600" dirty="0" smtClean="0"/>
              <a:t>Power up</a:t>
            </a:r>
          </a:p>
          <a:p>
            <a:r>
              <a:rPr lang="en-US" sz="2600" dirty="0" smtClean="0"/>
              <a:t>Go to the CIA world fact book</a:t>
            </a:r>
          </a:p>
          <a:p>
            <a:pPr lvl="1"/>
            <a:r>
              <a:rPr lang="en-US" sz="2600" dirty="0" smtClean="0"/>
              <a:t>Search the following 3 countries and look under people and society</a:t>
            </a:r>
          </a:p>
          <a:p>
            <a:pPr lvl="3"/>
            <a:r>
              <a:rPr lang="en-US" sz="2600" dirty="0" smtClean="0"/>
              <a:t>Argentina</a:t>
            </a:r>
          </a:p>
          <a:p>
            <a:pPr lvl="3"/>
            <a:r>
              <a:rPr lang="en-US" sz="2600" dirty="0" smtClean="0"/>
              <a:t>Bolivia</a:t>
            </a:r>
          </a:p>
          <a:p>
            <a:pPr lvl="3"/>
            <a:r>
              <a:rPr lang="en-US" sz="2600" dirty="0" smtClean="0"/>
              <a:t>Guyana</a:t>
            </a:r>
          </a:p>
          <a:p>
            <a:pPr marL="822960" lvl="3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8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E.Q.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Would you classify Argentina as a stable, rapid or declining growth population? Why?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2020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4000" b="1" u="sng" dirty="0" smtClean="0"/>
              <a:t>Per </a:t>
            </a:r>
            <a:r>
              <a:rPr lang="en-US" sz="4000" b="1" u="sng" dirty="0" smtClean="0"/>
              <a:t>Capita </a:t>
            </a:r>
            <a:r>
              <a:rPr lang="en-US" sz="4000" b="1" u="sng" dirty="0" smtClean="0"/>
              <a:t>GDP</a:t>
            </a:r>
            <a:r>
              <a:rPr lang="en-US" sz="4000" dirty="0" smtClean="0"/>
              <a:t>: </a:t>
            </a:r>
            <a:r>
              <a:rPr lang="en-US" sz="4000" dirty="0"/>
              <a:t>the average income of people in a country (not an accurate number</a:t>
            </a:r>
            <a:r>
              <a:rPr lang="en-US" sz="4000" dirty="0" smtClean="0"/>
              <a:t>).</a:t>
            </a:r>
            <a:endParaRPr lang="en-US" sz="4000" dirty="0"/>
          </a:p>
          <a:p>
            <a:pPr lvl="1"/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44599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n-US" sz="3600" dirty="0">
                <a:solidFill>
                  <a:schemeClr val="bg1"/>
                </a:solidFill>
              </a:rPr>
              <a:t>Question of the Day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400" dirty="0" smtClean="0"/>
              <a:t>Why </a:t>
            </a:r>
            <a:r>
              <a:rPr lang="en-US" sz="3400" dirty="0"/>
              <a:t>is a population pyramid important?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41" y="626546"/>
            <a:ext cx="100584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Pyramid review</a:t>
            </a:r>
            <a:endParaRPr lang="en-US" dirty="0"/>
          </a:p>
        </p:txBody>
      </p:sp>
      <p:pic>
        <p:nvPicPr>
          <p:cNvPr id="5" name="Content Placeholder 4" descr="UK 2010.bmp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9941" y="2279790"/>
            <a:ext cx="3621213" cy="37604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29577" y="2601532"/>
            <a:ext cx="705762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This is a way to measure the population distribution of a </a:t>
            </a:r>
            <a:r>
              <a:rPr lang="en-US" sz="2800" dirty="0" smtClean="0"/>
              <a:t>country.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It is broken up by male and female and usually in 5 year </a:t>
            </a:r>
            <a:r>
              <a:rPr lang="en-US" sz="2800" dirty="0" smtClean="0"/>
              <a:t>intervals.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It allows us to see how a country is structured and allows a government to plan for </a:t>
            </a:r>
            <a:r>
              <a:rPr lang="en-US" sz="2800" dirty="0" smtClean="0"/>
              <a:t>resources.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232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pyramids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1971" y="2331813"/>
            <a:ext cx="49197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Rapid Growth Population Pyramid</a:t>
            </a:r>
            <a:endParaRPr lang="en-US" sz="2400" dirty="0"/>
          </a:p>
          <a:p>
            <a:r>
              <a:rPr lang="en-US" sz="2400" dirty="0"/>
              <a:t>Looks like a typical pyramid with a large base that gets smaller as you ascend.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What types of advantages or challenges </a:t>
            </a:r>
            <a:r>
              <a:rPr lang="en-US" sz="2400" dirty="0"/>
              <a:t>can you predict for countries with this type of growth? </a:t>
            </a:r>
          </a:p>
        </p:txBody>
      </p:sp>
      <p:pic>
        <p:nvPicPr>
          <p:cNvPr id="11" name="Picture 10" descr="populationPyramid-Nigeri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9278" y="2014194"/>
            <a:ext cx="5625921" cy="410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 man out..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70338" y="2311477"/>
            <a:ext cx="3616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Who would you see the most of </a:t>
            </a:r>
            <a:r>
              <a:rPr lang="en-US" b="1" dirty="0"/>
              <a:t>with Rapid </a:t>
            </a:r>
            <a:r>
              <a:rPr lang="en-US" b="1" dirty="0" smtClean="0"/>
              <a:t>Growth </a:t>
            </a:r>
            <a:r>
              <a:rPr lang="en-US" b="1" dirty="0"/>
              <a:t>Pyramid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193" y="2961272"/>
            <a:ext cx="4987797" cy="33191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56" y="3175747"/>
            <a:ext cx="3760337" cy="28311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7492" y="3175747"/>
            <a:ext cx="3395437" cy="268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6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pyramids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6040" y="2463728"/>
            <a:ext cx="52567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Slow or Stable Growth Population </a:t>
            </a:r>
            <a:r>
              <a:rPr lang="en-US" sz="2400" b="1" dirty="0" smtClean="0"/>
              <a:t>Pyramid</a:t>
            </a:r>
          </a:p>
          <a:p>
            <a:endParaRPr lang="en-US" sz="2400" dirty="0"/>
          </a:p>
          <a:p>
            <a:r>
              <a:rPr lang="en-US" sz="2400" dirty="0"/>
              <a:t>There is little change in the lower sections of the </a:t>
            </a:r>
            <a:r>
              <a:rPr lang="en-US" sz="2400" dirty="0" smtClean="0"/>
              <a:t>pyramid.</a:t>
            </a:r>
          </a:p>
          <a:p>
            <a:endParaRPr lang="en-US" sz="2400" dirty="0"/>
          </a:p>
          <a:p>
            <a:r>
              <a:rPr lang="en-US" sz="2400" dirty="0"/>
              <a:t>What types of advantages or challenges can you predict for countries with this type of growth?</a:t>
            </a:r>
          </a:p>
        </p:txBody>
      </p:sp>
      <p:pic>
        <p:nvPicPr>
          <p:cNvPr id="5" name="Picture 4" descr="us-population-pyrami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3247" y="2256312"/>
            <a:ext cx="4955012" cy="396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8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 man out..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3362" y="2297530"/>
            <a:ext cx="4338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Who would you see the most of with </a:t>
            </a:r>
            <a:r>
              <a:rPr lang="en-US" b="1" dirty="0"/>
              <a:t>a Slow or Stable Growth </a:t>
            </a:r>
            <a:r>
              <a:rPr lang="en-US" b="1" dirty="0" smtClean="0"/>
              <a:t>Pyramid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62" y="3175747"/>
            <a:ext cx="4039150" cy="30410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174" y="3560759"/>
            <a:ext cx="3853818" cy="25645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988" y="2297530"/>
            <a:ext cx="3951666" cy="312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2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pyramids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9978" y="2324858"/>
            <a:ext cx="58491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Negative or Declining Growth Population </a:t>
            </a:r>
            <a:r>
              <a:rPr lang="en-US" sz="2400" b="1" dirty="0" smtClean="0"/>
              <a:t>Pyramid</a:t>
            </a:r>
          </a:p>
          <a:p>
            <a:endParaRPr lang="en-US" sz="2400" dirty="0"/>
          </a:p>
          <a:p>
            <a:r>
              <a:rPr lang="en-US" sz="2400" dirty="0"/>
              <a:t>The top third and bottom third are both smaller than the middle section of the pyramid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/>
              <a:t>What types of advantages or challenges can you predict for countries with this type of growth?</a:t>
            </a:r>
          </a:p>
        </p:txBody>
      </p:sp>
      <p:pic>
        <p:nvPicPr>
          <p:cNvPr id="5" name="Picture 4" descr="Japanese population pyramid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09130" y="2324858"/>
            <a:ext cx="5133371" cy="385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1357B1AC9BFA469F963BA0475A9E0E" ma:contentTypeVersion="7" ma:contentTypeDescription="Create a new document." ma:contentTypeScope="" ma:versionID="24bb85fb0bf898f8d003a81cfa95f431">
  <xsd:schema xmlns:xsd="http://www.w3.org/2001/XMLSchema" xmlns:xs="http://www.w3.org/2001/XMLSchema" xmlns:p="http://schemas.microsoft.com/office/2006/metadata/properties" xmlns:ns3="49bb55fd-2172-4644-a1b3-c0bc71966665" targetNamespace="http://schemas.microsoft.com/office/2006/metadata/properties" ma:root="true" ma:fieldsID="3933daf5587f6249d439d4d1edcadd4b" ns3:_="">
    <xsd:import namespace="49bb55fd-2172-4644-a1b3-c0bc71966665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b55fd-2172-4644-a1b3-c0bc71966665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dexed="tru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49bb55fd-2172-4644-a1b3-c0bc71966665" xsi:nil="true"/>
    <AppVersion xmlns="49bb55fd-2172-4644-a1b3-c0bc71966665" xsi:nil="true"/>
    <Teachers xmlns="49bb55fd-2172-4644-a1b3-c0bc71966665">
      <UserInfo>
        <DisplayName/>
        <AccountId xsi:nil="true"/>
        <AccountType/>
      </UserInfo>
    </Teachers>
    <Owner xmlns="49bb55fd-2172-4644-a1b3-c0bc71966665">
      <UserInfo>
        <DisplayName/>
        <AccountId xsi:nil="true"/>
        <AccountType/>
      </UserInfo>
    </Owner>
    <Students xmlns="49bb55fd-2172-4644-a1b3-c0bc71966665">
      <UserInfo>
        <DisplayName/>
        <AccountId xsi:nil="true"/>
        <AccountType/>
      </UserInfo>
    </Students>
    <NotebookType xmlns="49bb55fd-2172-4644-a1b3-c0bc71966665" xsi:nil="true"/>
    <FolderType xmlns="49bb55fd-2172-4644-a1b3-c0bc7196666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BCC5F0-1722-438B-8899-1E534573E9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bb55fd-2172-4644-a1b3-c0bc719666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6D7C99-C34D-4C00-9338-9B26518B8C0E}">
  <ds:schemaRefs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49bb55fd-2172-4644-a1b3-c0bc7196666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DB40601-3A30-4348-BEC9-83B87D05AD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3846</TotalTime>
  <Words>325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 Boardroom</vt:lpstr>
      <vt:lpstr>11.09.15 I can identify characteristics of population growth and distribution in Argentina, Bolivia, and Guyana.</vt:lpstr>
      <vt:lpstr>Word of the Day</vt:lpstr>
      <vt:lpstr>Question of the Day </vt:lpstr>
      <vt:lpstr>Pyramid review</vt:lpstr>
      <vt:lpstr>3 Types of pyramids</vt:lpstr>
      <vt:lpstr>Odd man out..</vt:lpstr>
      <vt:lpstr>3 Types of pyramids</vt:lpstr>
      <vt:lpstr>Odd man out..</vt:lpstr>
      <vt:lpstr>3 Types of pyramids</vt:lpstr>
      <vt:lpstr>Odd man out..</vt:lpstr>
      <vt:lpstr>Practice what you know </vt:lpstr>
      <vt:lpstr>Lesson E.Q.</vt:lpstr>
    </vt:vector>
  </TitlesOfParts>
  <Company>HISD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Camarillo, Juanita J</dc:creator>
  <cp:lastModifiedBy>Clarke, Sarah L</cp:lastModifiedBy>
  <cp:revision>31</cp:revision>
  <dcterms:created xsi:type="dcterms:W3CDTF">2015-10-26T09:27:34Z</dcterms:created>
  <dcterms:modified xsi:type="dcterms:W3CDTF">2015-11-10T13:19:57Z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0x010100EF1357B1AC9BFA469F963BA0475A9E0E</vt:lpwstr>
  </property>
</Properties>
</file>